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11" r:id="rId1"/>
  </p:sldMasterIdLst>
  <p:notesMasterIdLst>
    <p:notesMasterId r:id="rId15"/>
  </p:notesMasterIdLst>
  <p:handoutMasterIdLst>
    <p:handoutMasterId r:id="rId16"/>
  </p:handoutMasterIdLst>
  <p:sldIdLst>
    <p:sldId id="697" r:id="rId2"/>
    <p:sldId id="700" r:id="rId3"/>
    <p:sldId id="698" r:id="rId4"/>
    <p:sldId id="701" r:id="rId5"/>
    <p:sldId id="699" r:id="rId6"/>
    <p:sldId id="702" r:id="rId7"/>
    <p:sldId id="706" r:id="rId8"/>
    <p:sldId id="707" r:id="rId9"/>
    <p:sldId id="665" r:id="rId10"/>
    <p:sldId id="703" r:id="rId11"/>
    <p:sldId id="704" r:id="rId12"/>
    <p:sldId id="683" r:id="rId13"/>
    <p:sldId id="676" r:id="rId14"/>
  </p:sldIdLst>
  <p:sldSz cx="9144000" cy="5143500" type="screen16x9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3">
          <p15:clr>
            <a:srgbClr val="A4A3A4"/>
          </p15:clr>
        </p15:guide>
        <p15:guide id="2" orient="horz" pos="2668">
          <p15:clr>
            <a:srgbClr val="A4A3A4"/>
          </p15:clr>
        </p15:guide>
        <p15:guide id="3" orient="horz" pos="1293">
          <p15:clr>
            <a:srgbClr val="A4A3A4"/>
          </p15:clr>
        </p15:guide>
        <p15:guide id="4" orient="horz" pos="577">
          <p15:clr>
            <a:srgbClr val="A4A3A4"/>
          </p15:clr>
        </p15:guide>
        <p15:guide id="5" orient="horz" pos="305">
          <p15:clr>
            <a:srgbClr val="A4A3A4"/>
          </p15:clr>
        </p15:guide>
        <p15:guide id="6" orient="horz" pos="3239">
          <p15:clr>
            <a:srgbClr val="A4A3A4"/>
          </p15:clr>
        </p15:guide>
        <p15:guide id="7" orient="horz" pos="978">
          <p15:clr>
            <a:srgbClr val="A4A3A4"/>
          </p15:clr>
        </p15:guide>
        <p15:guide id="8" orient="horz" pos="1669">
          <p15:clr>
            <a:srgbClr val="A4A3A4"/>
          </p15:clr>
        </p15:guide>
        <p15:guide id="9" orient="horz" pos="2293">
          <p15:clr>
            <a:srgbClr val="A4A3A4"/>
          </p15:clr>
        </p15:guide>
        <p15:guide id="10" orient="horz" pos="2975">
          <p15:clr>
            <a:srgbClr val="A4A3A4"/>
          </p15:clr>
        </p15:guide>
        <p15:guide id="11" pos="2718">
          <p15:clr>
            <a:srgbClr val="A4A3A4"/>
          </p15:clr>
        </p15:guide>
        <p15:guide id="12" pos="1927">
          <p15:clr>
            <a:srgbClr val="A4A3A4"/>
          </p15:clr>
        </p15:guide>
        <p15:guide id="13" pos="1179">
          <p15:clr>
            <a:srgbClr val="A4A3A4"/>
          </p15:clr>
        </p15:guide>
        <p15:guide id="14" pos="5343">
          <p15:clr>
            <a:srgbClr val="A4A3A4"/>
          </p15:clr>
        </p15:guide>
        <p15:guide id="15" pos="416">
          <p15:clr>
            <a:srgbClr val="A4A3A4"/>
          </p15:clr>
        </p15:guide>
        <p15:guide id="16" pos="3467">
          <p15:clr>
            <a:srgbClr val="A4A3A4"/>
          </p15:clr>
        </p15:guide>
        <p15:guide id="17" pos="4231">
          <p15:clr>
            <a:srgbClr val="A4A3A4"/>
          </p15:clr>
        </p15:guide>
        <p15:guide id="18" pos="5011">
          <p15:clr>
            <a:srgbClr val="A4A3A4"/>
          </p15:clr>
        </p15:guide>
        <p15:guide id="19" pos="4579">
          <p15:clr>
            <a:srgbClr val="A4A3A4"/>
          </p15:clr>
        </p15:guide>
        <p15:guide id="20" pos="3807">
          <p15:clr>
            <a:srgbClr val="A4A3A4"/>
          </p15:clr>
        </p15:guide>
        <p15:guide id="21" pos="3047">
          <p15:clr>
            <a:srgbClr val="A4A3A4"/>
          </p15:clr>
        </p15:guide>
        <p15:guide id="22" pos="2279">
          <p15:clr>
            <a:srgbClr val="A4A3A4"/>
          </p15:clr>
        </p15:guide>
        <p15:guide id="23" pos="1515">
          <p15:clr>
            <a:srgbClr val="A4A3A4"/>
          </p15:clr>
        </p15:guide>
        <p15:guide id="24" pos="7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DA2"/>
    <a:srgbClr val="595959"/>
    <a:srgbClr val="404040"/>
    <a:srgbClr val="FF9900"/>
    <a:srgbClr val="CCFFCC"/>
    <a:srgbClr val="FFFF99"/>
    <a:srgbClr val="BF3A3B"/>
    <a:srgbClr val="990000"/>
    <a:srgbClr val="FFCC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5" autoAdjust="0"/>
    <p:restoredTop sz="97532" autoAdjust="0"/>
  </p:normalViewPr>
  <p:slideViewPr>
    <p:cSldViewPr snapToGrid="0" snapToObjects="1" showGuides="1">
      <p:cViewPr varScale="1">
        <p:scale>
          <a:sx n="90" d="100"/>
          <a:sy n="90" d="100"/>
        </p:scale>
        <p:origin x="1116" y="78"/>
      </p:cViewPr>
      <p:guideLst>
        <p:guide orient="horz" pos="1973"/>
        <p:guide orient="horz" pos="2668"/>
        <p:guide orient="horz" pos="1293"/>
        <p:guide orient="horz" pos="577"/>
        <p:guide orient="horz" pos="305"/>
        <p:guide orient="horz" pos="3239"/>
        <p:guide orient="horz" pos="978"/>
        <p:guide orient="horz" pos="1669"/>
        <p:guide orient="horz" pos="2293"/>
        <p:guide orient="horz" pos="2975"/>
        <p:guide pos="2718"/>
        <p:guide pos="1927"/>
        <p:guide pos="1179"/>
        <p:guide pos="5343"/>
        <p:guide pos="416"/>
        <p:guide pos="3467"/>
        <p:guide pos="4231"/>
        <p:guide pos="5011"/>
        <p:guide pos="4579"/>
        <p:guide pos="3807"/>
        <p:guide pos="3047"/>
        <p:guide pos="2279"/>
        <p:guide pos="1515"/>
        <p:guide pos="7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0" d="100"/>
          <a:sy n="70" d="100"/>
        </p:scale>
        <p:origin x="-1638" y="-108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5956AC1B-3849-468B-B3D6-71D2EAC0CF70}" type="datetimeFigureOut">
              <a:rPr lang="zh-CN" altLang="en-US"/>
              <a:pPr>
                <a:defRPr/>
              </a:pPr>
              <a:t>2019/12/5</a:t>
            </a:fld>
            <a:endParaRPr lang="en-US" altLang="zh-CN" dirty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B30A5575-028F-456A-AFEC-97C97239BC4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96442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F01BC75-03AA-4997-A092-C90D85226FF4}" type="datetimeFigureOut">
              <a:rPr lang="zh-CN" altLang="en-US"/>
              <a:pPr/>
              <a:t>2019/12/5</a:t>
            </a:fld>
            <a:endParaRPr lang="en-US" altLang="zh-CN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zh-CN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3D1208B-ABB5-48F0-93EC-79B837E3F925}" type="slidenum">
              <a:rPr lang="zh-CN" altLang="en-US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11235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55650" y="972764"/>
            <a:ext cx="7596000" cy="36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advClick="0" advTm="8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8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6804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789086"/>
      </p:ext>
    </p:extLst>
  </p:cSld>
  <p:clrMapOvr>
    <a:masterClrMapping/>
  </p:clrMapOvr>
  <p:transition advClick="0" advTm="8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3040520" y="4875560"/>
            <a:ext cx="272055" cy="19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ct val="85000"/>
              </a:lnSpc>
              <a:defRPr/>
            </a:pPr>
            <a:endParaRPr lang="en-GB" altLang="zh-CN" sz="900" b="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2" r:id="rId2"/>
    <p:sldLayoutId id="2147483887" r:id="rId3"/>
    <p:sldLayoutId id="2147483888" r:id="rId4"/>
  </p:sldLayoutIdLst>
  <p:transition advClick="0" advTm="8000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FrutigerNext LT Medium" pitchFamily="34" charset="0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FrutigerNext LT Medium" pitchFamily="34" charset="0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FrutigerNext LT Medium" pitchFamily="34" charset="0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FrutigerNext LT Medium" pitchFamily="34" charset="0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FrutigerNext LT Regular" pitchFamily="34" charset="0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FrutigerNext LT Regular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FrutigerNext LT Regular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FrutigerNext LT Regular" pitchFamily="34" charset="0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13" Type="http://schemas.openxmlformats.org/officeDocument/2006/relationships/image" Target="../media/image218.png"/><Relationship Id="rId18" Type="http://schemas.openxmlformats.org/officeDocument/2006/relationships/image" Target="../media/image223.png"/><Relationship Id="rId3" Type="http://schemas.openxmlformats.org/officeDocument/2006/relationships/image" Target="../media/image208.png"/><Relationship Id="rId7" Type="http://schemas.openxmlformats.org/officeDocument/2006/relationships/image" Target="../media/image212.png"/><Relationship Id="rId12" Type="http://schemas.openxmlformats.org/officeDocument/2006/relationships/image" Target="../media/image217.png"/><Relationship Id="rId17" Type="http://schemas.openxmlformats.org/officeDocument/2006/relationships/image" Target="../media/image222.png"/><Relationship Id="rId2" Type="http://schemas.openxmlformats.org/officeDocument/2006/relationships/image" Target="../media/image207.png"/><Relationship Id="rId16" Type="http://schemas.openxmlformats.org/officeDocument/2006/relationships/image" Target="../media/image2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1.png"/><Relationship Id="rId11" Type="http://schemas.openxmlformats.org/officeDocument/2006/relationships/image" Target="../media/image216.png"/><Relationship Id="rId5" Type="http://schemas.openxmlformats.org/officeDocument/2006/relationships/image" Target="../media/image210.png"/><Relationship Id="rId15" Type="http://schemas.openxmlformats.org/officeDocument/2006/relationships/image" Target="../media/image220.png"/><Relationship Id="rId10" Type="http://schemas.openxmlformats.org/officeDocument/2006/relationships/image" Target="../media/image215.png"/><Relationship Id="rId19" Type="http://schemas.openxmlformats.org/officeDocument/2006/relationships/image" Target="../media/image224.png"/><Relationship Id="rId4" Type="http://schemas.openxmlformats.org/officeDocument/2006/relationships/image" Target="../media/image209.png"/><Relationship Id="rId9" Type="http://schemas.openxmlformats.org/officeDocument/2006/relationships/image" Target="../media/image214.png"/><Relationship Id="rId14" Type="http://schemas.openxmlformats.org/officeDocument/2006/relationships/image" Target="../media/image2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1.png"/><Relationship Id="rId13" Type="http://schemas.openxmlformats.org/officeDocument/2006/relationships/image" Target="../media/image236.png"/><Relationship Id="rId18" Type="http://schemas.openxmlformats.org/officeDocument/2006/relationships/image" Target="../media/image241.png"/><Relationship Id="rId3" Type="http://schemas.openxmlformats.org/officeDocument/2006/relationships/image" Target="../media/image226.png"/><Relationship Id="rId7" Type="http://schemas.openxmlformats.org/officeDocument/2006/relationships/image" Target="../media/image230.png"/><Relationship Id="rId12" Type="http://schemas.openxmlformats.org/officeDocument/2006/relationships/image" Target="../media/image235.png"/><Relationship Id="rId17" Type="http://schemas.openxmlformats.org/officeDocument/2006/relationships/image" Target="../media/image240.png"/><Relationship Id="rId2" Type="http://schemas.openxmlformats.org/officeDocument/2006/relationships/image" Target="../media/image225.png"/><Relationship Id="rId16" Type="http://schemas.openxmlformats.org/officeDocument/2006/relationships/image" Target="../media/image23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9.png"/><Relationship Id="rId11" Type="http://schemas.openxmlformats.org/officeDocument/2006/relationships/image" Target="../media/image234.png"/><Relationship Id="rId5" Type="http://schemas.openxmlformats.org/officeDocument/2006/relationships/image" Target="../media/image228.png"/><Relationship Id="rId15" Type="http://schemas.openxmlformats.org/officeDocument/2006/relationships/image" Target="../media/image238.png"/><Relationship Id="rId10" Type="http://schemas.openxmlformats.org/officeDocument/2006/relationships/image" Target="../media/image233.png"/><Relationship Id="rId19" Type="http://schemas.openxmlformats.org/officeDocument/2006/relationships/image" Target="../media/image242.png"/><Relationship Id="rId4" Type="http://schemas.openxmlformats.org/officeDocument/2006/relationships/image" Target="../media/image227.png"/><Relationship Id="rId9" Type="http://schemas.openxmlformats.org/officeDocument/2006/relationships/image" Target="../media/image232.png"/><Relationship Id="rId14" Type="http://schemas.openxmlformats.org/officeDocument/2006/relationships/image" Target="../media/image23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9.png"/><Relationship Id="rId13" Type="http://schemas.openxmlformats.org/officeDocument/2006/relationships/image" Target="../media/image254.png"/><Relationship Id="rId18" Type="http://schemas.openxmlformats.org/officeDocument/2006/relationships/image" Target="../media/image259.png"/><Relationship Id="rId3" Type="http://schemas.openxmlformats.org/officeDocument/2006/relationships/image" Target="../media/image244.png"/><Relationship Id="rId21" Type="http://schemas.openxmlformats.org/officeDocument/2006/relationships/image" Target="../media/image262.png"/><Relationship Id="rId7" Type="http://schemas.openxmlformats.org/officeDocument/2006/relationships/image" Target="../media/image248.png"/><Relationship Id="rId12" Type="http://schemas.openxmlformats.org/officeDocument/2006/relationships/image" Target="../media/image253.png"/><Relationship Id="rId17" Type="http://schemas.openxmlformats.org/officeDocument/2006/relationships/image" Target="../media/image258.png"/><Relationship Id="rId2" Type="http://schemas.openxmlformats.org/officeDocument/2006/relationships/image" Target="../media/image243.png"/><Relationship Id="rId16" Type="http://schemas.openxmlformats.org/officeDocument/2006/relationships/image" Target="../media/image257.png"/><Relationship Id="rId20" Type="http://schemas.openxmlformats.org/officeDocument/2006/relationships/image" Target="../media/image26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7.png"/><Relationship Id="rId11" Type="http://schemas.openxmlformats.org/officeDocument/2006/relationships/image" Target="../media/image252.png"/><Relationship Id="rId5" Type="http://schemas.openxmlformats.org/officeDocument/2006/relationships/image" Target="../media/image246.png"/><Relationship Id="rId15" Type="http://schemas.openxmlformats.org/officeDocument/2006/relationships/image" Target="../media/image256.png"/><Relationship Id="rId10" Type="http://schemas.openxmlformats.org/officeDocument/2006/relationships/image" Target="../media/image251.png"/><Relationship Id="rId19" Type="http://schemas.openxmlformats.org/officeDocument/2006/relationships/image" Target="../media/image260.png"/><Relationship Id="rId4" Type="http://schemas.openxmlformats.org/officeDocument/2006/relationships/image" Target="../media/image245.png"/><Relationship Id="rId9" Type="http://schemas.openxmlformats.org/officeDocument/2006/relationships/image" Target="../media/image250.png"/><Relationship Id="rId14" Type="http://schemas.openxmlformats.org/officeDocument/2006/relationships/image" Target="../media/image25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26" Type="http://schemas.openxmlformats.org/officeDocument/2006/relationships/image" Target="../media/image53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5" Type="http://schemas.openxmlformats.org/officeDocument/2006/relationships/image" Target="../media/image52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29" Type="http://schemas.openxmlformats.org/officeDocument/2006/relationships/image" Target="../media/image5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24" Type="http://schemas.openxmlformats.org/officeDocument/2006/relationships/image" Target="../media/image51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28" Type="http://schemas.openxmlformats.org/officeDocument/2006/relationships/image" Target="../media/image55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31" Type="http://schemas.openxmlformats.org/officeDocument/2006/relationships/image" Target="../media/image58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Relationship Id="rId27" Type="http://schemas.openxmlformats.org/officeDocument/2006/relationships/image" Target="../media/image54.png"/><Relationship Id="rId30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26" Type="http://schemas.openxmlformats.org/officeDocument/2006/relationships/image" Target="../media/image83.png"/><Relationship Id="rId3" Type="http://schemas.openxmlformats.org/officeDocument/2006/relationships/image" Target="../media/image60.png"/><Relationship Id="rId21" Type="http://schemas.openxmlformats.org/officeDocument/2006/relationships/image" Target="../media/image78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5" Type="http://schemas.openxmlformats.org/officeDocument/2006/relationships/image" Target="../media/image82.png"/><Relationship Id="rId2" Type="http://schemas.openxmlformats.org/officeDocument/2006/relationships/image" Target="../media/image59.png"/><Relationship Id="rId16" Type="http://schemas.openxmlformats.org/officeDocument/2006/relationships/image" Target="../media/image73.png"/><Relationship Id="rId20" Type="http://schemas.openxmlformats.org/officeDocument/2006/relationships/image" Target="../media/image77.png"/><Relationship Id="rId29" Type="http://schemas.openxmlformats.org/officeDocument/2006/relationships/image" Target="../media/image8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24" Type="http://schemas.openxmlformats.org/officeDocument/2006/relationships/image" Target="../media/image81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23" Type="http://schemas.openxmlformats.org/officeDocument/2006/relationships/image" Target="../media/image80.png"/><Relationship Id="rId28" Type="http://schemas.openxmlformats.org/officeDocument/2006/relationships/image" Target="../media/image85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31" Type="http://schemas.openxmlformats.org/officeDocument/2006/relationships/image" Target="../media/image88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Relationship Id="rId22" Type="http://schemas.openxmlformats.org/officeDocument/2006/relationships/image" Target="../media/image79.png"/><Relationship Id="rId27" Type="http://schemas.openxmlformats.org/officeDocument/2006/relationships/image" Target="../media/image84.png"/><Relationship Id="rId30" Type="http://schemas.openxmlformats.org/officeDocument/2006/relationships/image" Target="../media/image8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18" Type="http://schemas.openxmlformats.org/officeDocument/2006/relationships/image" Target="../media/image105.png"/><Relationship Id="rId26" Type="http://schemas.openxmlformats.org/officeDocument/2006/relationships/image" Target="../media/image113.png"/><Relationship Id="rId3" Type="http://schemas.openxmlformats.org/officeDocument/2006/relationships/image" Target="../media/image90.png"/><Relationship Id="rId21" Type="http://schemas.openxmlformats.org/officeDocument/2006/relationships/image" Target="../media/image108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17" Type="http://schemas.openxmlformats.org/officeDocument/2006/relationships/image" Target="../media/image104.png"/><Relationship Id="rId25" Type="http://schemas.openxmlformats.org/officeDocument/2006/relationships/image" Target="../media/image112.png"/><Relationship Id="rId2" Type="http://schemas.openxmlformats.org/officeDocument/2006/relationships/image" Target="../media/image89.png"/><Relationship Id="rId16" Type="http://schemas.openxmlformats.org/officeDocument/2006/relationships/image" Target="../media/image103.png"/><Relationship Id="rId20" Type="http://schemas.openxmlformats.org/officeDocument/2006/relationships/image" Target="../media/image107.png"/><Relationship Id="rId29" Type="http://schemas.openxmlformats.org/officeDocument/2006/relationships/image" Target="../media/image1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24" Type="http://schemas.openxmlformats.org/officeDocument/2006/relationships/image" Target="../media/image111.png"/><Relationship Id="rId5" Type="http://schemas.openxmlformats.org/officeDocument/2006/relationships/image" Target="../media/image92.png"/><Relationship Id="rId15" Type="http://schemas.openxmlformats.org/officeDocument/2006/relationships/image" Target="../media/image102.png"/><Relationship Id="rId23" Type="http://schemas.openxmlformats.org/officeDocument/2006/relationships/image" Target="../media/image110.png"/><Relationship Id="rId28" Type="http://schemas.openxmlformats.org/officeDocument/2006/relationships/image" Target="../media/image115.png"/><Relationship Id="rId10" Type="http://schemas.openxmlformats.org/officeDocument/2006/relationships/image" Target="../media/image97.png"/><Relationship Id="rId19" Type="http://schemas.openxmlformats.org/officeDocument/2006/relationships/image" Target="../media/image106.png"/><Relationship Id="rId31" Type="http://schemas.openxmlformats.org/officeDocument/2006/relationships/image" Target="../media/image118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Relationship Id="rId22" Type="http://schemas.openxmlformats.org/officeDocument/2006/relationships/image" Target="../media/image109.png"/><Relationship Id="rId27" Type="http://schemas.openxmlformats.org/officeDocument/2006/relationships/image" Target="../media/image114.png"/><Relationship Id="rId30" Type="http://schemas.openxmlformats.org/officeDocument/2006/relationships/image" Target="../media/image1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30.png"/><Relationship Id="rId18" Type="http://schemas.openxmlformats.org/officeDocument/2006/relationships/image" Target="../media/image135.png"/><Relationship Id="rId26" Type="http://schemas.openxmlformats.org/officeDocument/2006/relationships/image" Target="../media/image143.png"/><Relationship Id="rId3" Type="http://schemas.openxmlformats.org/officeDocument/2006/relationships/image" Target="../media/image120.png"/><Relationship Id="rId21" Type="http://schemas.openxmlformats.org/officeDocument/2006/relationships/image" Target="../media/image138.png"/><Relationship Id="rId7" Type="http://schemas.openxmlformats.org/officeDocument/2006/relationships/image" Target="../media/image124.png"/><Relationship Id="rId12" Type="http://schemas.openxmlformats.org/officeDocument/2006/relationships/image" Target="../media/image129.png"/><Relationship Id="rId17" Type="http://schemas.openxmlformats.org/officeDocument/2006/relationships/image" Target="../media/image134.png"/><Relationship Id="rId25" Type="http://schemas.openxmlformats.org/officeDocument/2006/relationships/image" Target="../media/image142.png"/><Relationship Id="rId2" Type="http://schemas.openxmlformats.org/officeDocument/2006/relationships/image" Target="../media/image119.png"/><Relationship Id="rId16" Type="http://schemas.openxmlformats.org/officeDocument/2006/relationships/image" Target="../media/image133.png"/><Relationship Id="rId20" Type="http://schemas.openxmlformats.org/officeDocument/2006/relationships/image" Target="../media/image13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24" Type="http://schemas.openxmlformats.org/officeDocument/2006/relationships/image" Target="../media/image141.png"/><Relationship Id="rId5" Type="http://schemas.openxmlformats.org/officeDocument/2006/relationships/image" Target="../media/image122.png"/><Relationship Id="rId15" Type="http://schemas.openxmlformats.org/officeDocument/2006/relationships/image" Target="../media/image132.png"/><Relationship Id="rId23" Type="http://schemas.openxmlformats.org/officeDocument/2006/relationships/image" Target="../media/image140.png"/><Relationship Id="rId10" Type="http://schemas.openxmlformats.org/officeDocument/2006/relationships/image" Target="../media/image127.png"/><Relationship Id="rId19" Type="http://schemas.openxmlformats.org/officeDocument/2006/relationships/image" Target="../media/image136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Relationship Id="rId14" Type="http://schemas.openxmlformats.org/officeDocument/2006/relationships/image" Target="../media/image131.png"/><Relationship Id="rId22" Type="http://schemas.openxmlformats.org/officeDocument/2006/relationships/image" Target="../media/image139.png"/><Relationship Id="rId27" Type="http://schemas.openxmlformats.org/officeDocument/2006/relationships/image" Target="../media/image14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18" Type="http://schemas.openxmlformats.org/officeDocument/2006/relationships/image" Target="../media/image161.png"/><Relationship Id="rId26" Type="http://schemas.openxmlformats.org/officeDocument/2006/relationships/image" Target="../media/image169.png"/><Relationship Id="rId3" Type="http://schemas.openxmlformats.org/officeDocument/2006/relationships/image" Target="../media/image146.png"/><Relationship Id="rId21" Type="http://schemas.openxmlformats.org/officeDocument/2006/relationships/image" Target="../media/image164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17" Type="http://schemas.openxmlformats.org/officeDocument/2006/relationships/image" Target="../media/image160.png"/><Relationship Id="rId25" Type="http://schemas.openxmlformats.org/officeDocument/2006/relationships/image" Target="../media/image168.png"/><Relationship Id="rId2" Type="http://schemas.openxmlformats.org/officeDocument/2006/relationships/image" Target="../media/image145.png"/><Relationship Id="rId16" Type="http://schemas.openxmlformats.org/officeDocument/2006/relationships/image" Target="../media/image159.png"/><Relationship Id="rId20" Type="http://schemas.openxmlformats.org/officeDocument/2006/relationships/image" Target="../media/image16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24" Type="http://schemas.openxmlformats.org/officeDocument/2006/relationships/image" Target="../media/image167.png"/><Relationship Id="rId5" Type="http://schemas.openxmlformats.org/officeDocument/2006/relationships/image" Target="../media/image148.png"/><Relationship Id="rId15" Type="http://schemas.openxmlformats.org/officeDocument/2006/relationships/image" Target="../media/image158.png"/><Relationship Id="rId23" Type="http://schemas.openxmlformats.org/officeDocument/2006/relationships/image" Target="../media/image166.png"/><Relationship Id="rId10" Type="http://schemas.openxmlformats.org/officeDocument/2006/relationships/image" Target="../media/image153.png"/><Relationship Id="rId19" Type="http://schemas.openxmlformats.org/officeDocument/2006/relationships/image" Target="../media/image162.png"/><Relationship Id="rId4" Type="http://schemas.openxmlformats.org/officeDocument/2006/relationships/image" Target="../media/image147.png"/><Relationship Id="rId9" Type="http://schemas.openxmlformats.org/officeDocument/2006/relationships/image" Target="../media/image152.png"/><Relationship Id="rId14" Type="http://schemas.openxmlformats.org/officeDocument/2006/relationships/image" Target="../media/image157.png"/><Relationship Id="rId22" Type="http://schemas.openxmlformats.org/officeDocument/2006/relationships/image" Target="../media/image165.png"/><Relationship Id="rId27" Type="http://schemas.openxmlformats.org/officeDocument/2006/relationships/image" Target="../media/image1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png"/><Relationship Id="rId13" Type="http://schemas.openxmlformats.org/officeDocument/2006/relationships/image" Target="../media/image182.png"/><Relationship Id="rId18" Type="http://schemas.openxmlformats.org/officeDocument/2006/relationships/image" Target="../media/image187.png"/><Relationship Id="rId3" Type="http://schemas.openxmlformats.org/officeDocument/2006/relationships/image" Target="../media/image172.png"/><Relationship Id="rId7" Type="http://schemas.openxmlformats.org/officeDocument/2006/relationships/image" Target="../media/image176.png"/><Relationship Id="rId12" Type="http://schemas.openxmlformats.org/officeDocument/2006/relationships/image" Target="../media/image181.png"/><Relationship Id="rId17" Type="http://schemas.openxmlformats.org/officeDocument/2006/relationships/image" Target="../media/image186.png"/><Relationship Id="rId2" Type="http://schemas.openxmlformats.org/officeDocument/2006/relationships/image" Target="../media/image171.png"/><Relationship Id="rId16" Type="http://schemas.openxmlformats.org/officeDocument/2006/relationships/image" Target="../media/image18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5.png"/><Relationship Id="rId11" Type="http://schemas.openxmlformats.org/officeDocument/2006/relationships/image" Target="../media/image180.png"/><Relationship Id="rId5" Type="http://schemas.openxmlformats.org/officeDocument/2006/relationships/image" Target="../media/image174.png"/><Relationship Id="rId15" Type="http://schemas.openxmlformats.org/officeDocument/2006/relationships/image" Target="../media/image184.png"/><Relationship Id="rId10" Type="http://schemas.openxmlformats.org/officeDocument/2006/relationships/image" Target="../media/image179.png"/><Relationship Id="rId19" Type="http://schemas.openxmlformats.org/officeDocument/2006/relationships/image" Target="../media/image188.png"/><Relationship Id="rId4" Type="http://schemas.openxmlformats.org/officeDocument/2006/relationships/image" Target="../media/image173.png"/><Relationship Id="rId9" Type="http://schemas.openxmlformats.org/officeDocument/2006/relationships/image" Target="../media/image178.png"/><Relationship Id="rId14" Type="http://schemas.openxmlformats.org/officeDocument/2006/relationships/image" Target="../media/image18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png"/><Relationship Id="rId13" Type="http://schemas.openxmlformats.org/officeDocument/2006/relationships/image" Target="../media/image200.png"/><Relationship Id="rId18" Type="http://schemas.openxmlformats.org/officeDocument/2006/relationships/image" Target="../media/image205.png"/><Relationship Id="rId3" Type="http://schemas.openxmlformats.org/officeDocument/2006/relationships/image" Target="../media/image190.png"/><Relationship Id="rId7" Type="http://schemas.openxmlformats.org/officeDocument/2006/relationships/image" Target="../media/image194.png"/><Relationship Id="rId12" Type="http://schemas.openxmlformats.org/officeDocument/2006/relationships/image" Target="../media/image199.png"/><Relationship Id="rId17" Type="http://schemas.openxmlformats.org/officeDocument/2006/relationships/image" Target="../media/image204.png"/><Relationship Id="rId2" Type="http://schemas.openxmlformats.org/officeDocument/2006/relationships/image" Target="../media/image189.png"/><Relationship Id="rId16" Type="http://schemas.openxmlformats.org/officeDocument/2006/relationships/image" Target="../media/image20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3.png"/><Relationship Id="rId11" Type="http://schemas.openxmlformats.org/officeDocument/2006/relationships/image" Target="../media/image198.png"/><Relationship Id="rId5" Type="http://schemas.openxmlformats.org/officeDocument/2006/relationships/image" Target="../media/image192.png"/><Relationship Id="rId15" Type="http://schemas.openxmlformats.org/officeDocument/2006/relationships/image" Target="../media/image202.png"/><Relationship Id="rId10" Type="http://schemas.openxmlformats.org/officeDocument/2006/relationships/image" Target="../media/image197.png"/><Relationship Id="rId19" Type="http://schemas.openxmlformats.org/officeDocument/2006/relationships/image" Target="../media/image206.png"/><Relationship Id="rId4" Type="http://schemas.openxmlformats.org/officeDocument/2006/relationships/image" Target="../media/image191.png"/><Relationship Id="rId9" Type="http://schemas.openxmlformats.org/officeDocument/2006/relationships/image" Target="../media/image196.png"/><Relationship Id="rId14" Type="http://schemas.openxmlformats.org/officeDocument/2006/relationships/image" Target="../media/image20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847419" y="1535028"/>
            <a:ext cx="8258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多路编码器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10403" y="152708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解码器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8945" y="1039235"/>
            <a:ext cx="538213" cy="441817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273685" y="152708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单路解码器</a:t>
            </a:r>
          </a:p>
        </p:txBody>
      </p:sp>
      <p:pic>
        <p:nvPicPr>
          <p:cNvPr id="55" name="图片 54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3496" y="1041313"/>
            <a:ext cx="538213" cy="441817"/>
          </a:xfrm>
          <a:prstGeom prst="rect">
            <a:avLst/>
          </a:prstGeom>
        </p:spPr>
      </p:pic>
      <p:pic>
        <p:nvPicPr>
          <p:cNvPr id="57" name="图片 56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92352" y="2142390"/>
            <a:ext cx="540000" cy="436764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943555" y="2625640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半罩球机</a:t>
            </a:r>
          </a:p>
        </p:txBody>
      </p:sp>
      <p:pic>
        <p:nvPicPr>
          <p:cNvPr id="60" name="图片 59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6095" y="2139864"/>
            <a:ext cx="538213" cy="44181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064865" y="2625640"/>
            <a:ext cx="922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高速球机</a:t>
            </a:r>
          </a:p>
        </p:txBody>
      </p:sp>
      <p:pic>
        <p:nvPicPr>
          <p:cNvPr id="64" name="图片 63" descr="交换机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8945" y="2139864"/>
            <a:ext cx="538213" cy="441817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304850" y="262564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固定枪机</a:t>
            </a:r>
          </a:p>
        </p:txBody>
      </p:sp>
      <p:pic>
        <p:nvPicPr>
          <p:cNvPr id="68" name="图片 67" descr="交换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1795" y="2139864"/>
            <a:ext cx="538213" cy="441817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530902" y="2625640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NVR/DVR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2" name="图片 71" descr="交换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43246" y="2139864"/>
            <a:ext cx="538213" cy="441817"/>
          </a:xfrm>
          <a:prstGeom prst="rect">
            <a:avLst/>
          </a:prstGeom>
        </p:spPr>
      </p:pic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24296" y="1049252"/>
            <a:ext cx="538213" cy="441817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394303" y="153502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带云台的枪机</a:t>
            </a:r>
          </a:p>
        </p:txBody>
      </p:sp>
      <p:pic>
        <p:nvPicPr>
          <p:cNvPr id="75" name="图片 74" descr="交换机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988434" y="3308486"/>
            <a:ext cx="539999" cy="436764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028759" y="379679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警灯</a:t>
            </a:r>
          </a:p>
        </p:txBody>
      </p:sp>
      <p:pic>
        <p:nvPicPr>
          <p:cNvPr id="77" name="图片 76" descr="交换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37769" y="3321742"/>
            <a:ext cx="538213" cy="441817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6701424" y="3797993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VCN3000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前</a:t>
            </a:r>
          </a:p>
        </p:txBody>
      </p:sp>
      <p:pic>
        <p:nvPicPr>
          <p:cNvPr id="79" name="图片 78" descr="交换机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07405" y="3328005"/>
            <a:ext cx="538213" cy="44181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3127258" y="381386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大电视墙</a:t>
            </a:r>
          </a:p>
        </p:txBody>
      </p:sp>
      <p:pic>
        <p:nvPicPr>
          <p:cNvPr id="81" name="图片 80" descr="交换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415533" y="3330936"/>
            <a:ext cx="539999" cy="436764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349633" y="381386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小电视墙</a:t>
            </a:r>
          </a:p>
        </p:txBody>
      </p:sp>
      <p:pic>
        <p:nvPicPr>
          <p:cNvPr id="83" name="图片 82" descr="交换机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620405" y="3322902"/>
            <a:ext cx="538213" cy="433783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5543183" y="381118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网络键盘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15387" y="154112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智真摄像头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885305" y="2607304"/>
            <a:ext cx="4411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门禁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438" y="1040393"/>
            <a:ext cx="531254" cy="4346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998" y="1039601"/>
            <a:ext cx="532400" cy="4356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898" y="1047299"/>
            <a:ext cx="532400" cy="435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110" y="1055928"/>
            <a:ext cx="532400" cy="43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384" y="1042619"/>
            <a:ext cx="532400" cy="4356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999" y="2139407"/>
            <a:ext cx="532400" cy="435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740" y="2150210"/>
            <a:ext cx="532400" cy="435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898" y="2139575"/>
            <a:ext cx="532400" cy="4356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852" y="2150210"/>
            <a:ext cx="532400" cy="4356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916" y="2138967"/>
            <a:ext cx="532400" cy="4356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799" y="3317588"/>
            <a:ext cx="532400" cy="4356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22" y="3335541"/>
            <a:ext cx="532400" cy="4356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480" y="3338224"/>
            <a:ext cx="532400" cy="4356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149" y="3332636"/>
            <a:ext cx="532400" cy="4356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46" y="3329508"/>
            <a:ext cx="532400" cy="435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927" y="1051778"/>
            <a:ext cx="532055" cy="43676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783299" y="1535028"/>
            <a:ext cx="9541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多功能一体机</a:t>
            </a:r>
          </a:p>
        </p:txBody>
      </p:sp>
      <p:pic>
        <p:nvPicPr>
          <p:cNvPr id="48" name="图片 47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4696" y="1041313"/>
            <a:ext cx="538213" cy="44181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924653" y="154613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小型机（服务器）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8945" y="1039235"/>
            <a:ext cx="538213" cy="441816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356854" y="1527089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存储系统</a:t>
            </a:r>
          </a:p>
        </p:txBody>
      </p:sp>
      <p:pic>
        <p:nvPicPr>
          <p:cNvPr id="55" name="图片 54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43496" y="1041313"/>
            <a:ext cx="538213" cy="441816"/>
          </a:xfrm>
          <a:prstGeom prst="rect">
            <a:avLst/>
          </a:prstGeom>
        </p:spPr>
      </p:pic>
      <p:pic>
        <p:nvPicPr>
          <p:cNvPr id="57" name="图片 56" descr="交换机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94" y="2142390"/>
            <a:ext cx="524116" cy="436764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2007675" y="2625640"/>
            <a:ext cx="569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本地局</a:t>
            </a:r>
          </a:p>
        </p:txBody>
      </p:sp>
      <p:pic>
        <p:nvPicPr>
          <p:cNvPr id="60" name="图片 59" descr="交换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6095" y="2139864"/>
            <a:ext cx="538213" cy="44181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2924653" y="2625640"/>
            <a:ext cx="1062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网管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manager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4" name="图片 63" descr="交换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2961" y="2139864"/>
            <a:ext cx="530180" cy="441817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362000" y="264469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灾备中心</a:t>
            </a:r>
          </a:p>
        </p:txBody>
      </p:sp>
      <p:pic>
        <p:nvPicPr>
          <p:cNvPr id="68" name="图片 67" descr="交换机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35811" y="2139864"/>
            <a:ext cx="530180" cy="441817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360984" y="2625640"/>
            <a:ext cx="11208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分支机构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branch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624296" y="1049252"/>
            <a:ext cx="538213" cy="44181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458423" y="1535028"/>
            <a:ext cx="8258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接入服务器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843627" y="1541128"/>
            <a:ext cx="569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长途局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22" y="2143597"/>
            <a:ext cx="524657" cy="435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55" y="1057147"/>
            <a:ext cx="525791" cy="4356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074" y="1045664"/>
            <a:ext cx="525791" cy="435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52" y="1047163"/>
            <a:ext cx="532400" cy="43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296" y="1056047"/>
            <a:ext cx="525791" cy="4356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180" y="1042578"/>
            <a:ext cx="525791" cy="435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276" y="2142823"/>
            <a:ext cx="532400" cy="4356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550" y="2143322"/>
            <a:ext cx="524657" cy="435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554" y="2137421"/>
            <a:ext cx="525791" cy="435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927" y="1051778"/>
            <a:ext cx="532055" cy="436761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783299" y="1535028"/>
            <a:ext cx="9541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多功能一体机</a:t>
            </a:r>
          </a:p>
        </p:txBody>
      </p:sp>
      <p:pic>
        <p:nvPicPr>
          <p:cNvPr id="48" name="图片 47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8713" y="1041313"/>
            <a:ext cx="530178" cy="44181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924653" y="154613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小型机（服务器）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8945" y="1039235"/>
            <a:ext cx="538212" cy="441816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356854" y="1527089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存储系统</a:t>
            </a:r>
          </a:p>
        </p:txBody>
      </p:sp>
      <p:pic>
        <p:nvPicPr>
          <p:cNvPr id="55" name="图片 54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47513" y="1041313"/>
            <a:ext cx="530178" cy="441816"/>
          </a:xfrm>
          <a:prstGeom prst="rect">
            <a:avLst/>
          </a:prstGeom>
        </p:spPr>
      </p:pic>
      <p:pic>
        <p:nvPicPr>
          <p:cNvPr id="57" name="图片 56" descr="交换机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94" y="2145650"/>
            <a:ext cx="524116" cy="430244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2007675" y="2625640"/>
            <a:ext cx="569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本地局</a:t>
            </a:r>
          </a:p>
        </p:txBody>
      </p:sp>
      <p:pic>
        <p:nvPicPr>
          <p:cNvPr id="60" name="图片 59" descr="交换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6095" y="2139864"/>
            <a:ext cx="538212" cy="44181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2924653" y="2625640"/>
            <a:ext cx="1062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网管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manager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4" name="图片 63" descr="交换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2961" y="2139864"/>
            <a:ext cx="530180" cy="44181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362000" y="264469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灾备中心</a:t>
            </a:r>
          </a:p>
        </p:txBody>
      </p:sp>
      <p:pic>
        <p:nvPicPr>
          <p:cNvPr id="68" name="图片 67" descr="交换机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35811" y="2139864"/>
            <a:ext cx="530180" cy="441816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360984" y="2625640"/>
            <a:ext cx="11208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分支机构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branch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628313" y="1049252"/>
            <a:ext cx="530178" cy="44181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458423" y="1535028"/>
            <a:ext cx="8258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接入服务器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843627" y="1541128"/>
            <a:ext cx="569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长途局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43" y="2147613"/>
            <a:ext cx="524657" cy="435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77" y="1048794"/>
            <a:ext cx="525791" cy="4356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50" y="1044771"/>
            <a:ext cx="525791" cy="435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90" y="1045818"/>
            <a:ext cx="532400" cy="43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811" y="1052052"/>
            <a:ext cx="525791" cy="4356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54" y="1039235"/>
            <a:ext cx="525791" cy="435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226" y="2142823"/>
            <a:ext cx="525791" cy="4356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975" y="2142348"/>
            <a:ext cx="532400" cy="435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317" y="2147979"/>
            <a:ext cx="524657" cy="435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3404263" y="1763988"/>
            <a:ext cx="2865700" cy="16155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终 端</a:t>
            </a:r>
          </a:p>
        </p:txBody>
      </p:sp>
    </p:spTree>
  </p:cSld>
  <p:clrMapOvr>
    <a:masterClrMapping/>
  </p:clrMapOvr>
  <p:transition advClick="0" advTm="8000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业务型无线虚链路-蓝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9318" y="2769057"/>
            <a:ext cx="539607" cy="399760"/>
          </a:xfrm>
          <a:prstGeom prst="rect">
            <a:avLst/>
          </a:prstGeom>
        </p:spPr>
      </p:pic>
      <p:pic>
        <p:nvPicPr>
          <p:cNvPr id="4" name="图片 3" descr="管理型无线虚链路-蓝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7255" y="2749941"/>
            <a:ext cx="472533" cy="437992"/>
          </a:xfrm>
          <a:prstGeom prst="rect">
            <a:avLst/>
          </a:prstGeom>
        </p:spPr>
      </p:pic>
      <p:pic>
        <p:nvPicPr>
          <p:cNvPr id="5" name="图片 4" descr="故障链路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1171" y="2770397"/>
            <a:ext cx="540000" cy="402667"/>
          </a:xfrm>
          <a:prstGeom prst="rect">
            <a:avLst/>
          </a:prstGeom>
        </p:spPr>
      </p:pic>
      <p:pic>
        <p:nvPicPr>
          <p:cNvPr id="6" name="图片 5" descr="SAN网络-蓝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61294" y="2748486"/>
            <a:ext cx="267540" cy="438311"/>
          </a:xfrm>
          <a:prstGeom prst="rect">
            <a:avLst/>
          </a:prstGeom>
        </p:spPr>
      </p:pic>
      <p:pic>
        <p:nvPicPr>
          <p:cNvPr id="7" name="图片 6" descr="无线网卡-蓝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65631" y="2755547"/>
            <a:ext cx="540000" cy="429928"/>
          </a:xfrm>
          <a:prstGeom prst="rect">
            <a:avLst/>
          </a:prstGeom>
        </p:spPr>
      </p:pic>
      <p:pic>
        <p:nvPicPr>
          <p:cNvPr id="8" name="图片 7" descr="存储阵列-蓝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07472" y="1649791"/>
            <a:ext cx="523298" cy="437992"/>
          </a:xfrm>
          <a:prstGeom prst="rect">
            <a:avLst/>
          </a:prstGeom>
        </p:spPr>
      </p:pic>
      <p:pic>
        <p:nvPicPr>
          <p:cNvPr id="9" name="图片 8" descr="装在机柜中的存储阵列-蓝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53304" y="1649791"/>
            <a:ext cx="483563" cy="437992"/>
          </a:xfrm>
          <a:prstGeom prst="rect">
            <a:avLst/>
          </a:prstGeom>
        </p:spPr>
      </p:pic>
      <p:pic>
        <p:nvPicPr>
          <p:cNvPr id="10" name="图片 9" descr="云计算-蓝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41367" y="1666480"/>
            <a:ext cx="539607" cy="412792"/>
          </a:xfrm>
          <a:prstGeom prst="rect">
            <a:avLst/>
          </a:prstGeom>
        </p:spPr>
      </p:pic>
      <p:pic>
        <p:nvPicPr>
          <p:cNvPr id="11" name="图片 10" descr="封闭网络-蓝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01761" y="1653880"/>
            <a:ext cx="267738" cy="437992"/>
          </a:xfrm>
          <a:prstGeom prst="rect">
            <a:avLst/>
          </a:prstGeom>
        </p:spPr>
      </p:pic>
      <p:pic>
        <p:nvPicPr>
          <p:cNvPr id="12" name="图片 11" descr="开放网络-蓝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25260" y="1665185"/>
            <a:ext cx="539607" cy="415381"/>
          </a:xfrm>
          <a:prstGeom prst="rect">
            <a:avLst/>
          </a:prstGeom>
        </p:spPr>
      </p:pic>
      <p:pic>
        <p:nvPicPr>
          <p:cNvPr id="13" name="图片 12" descr="数据中心-蓝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75755" y="3772517"/>
            <a:ext cx="325653" cy="437992"/>
          </a:xfrm>
          <a:prstGeom prst="rect">
            <a:avLst/>
          </a:prstGeom>
        </p:spPr>
      </p:pic>
      <p:pic>
        <p:nvPicPr>
          <p:cNvPr id="14" name="图片 13" descr="互联网-蓝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625260" y="3770943"/>
            <a:ext cx="465044" cy="437992"/>
          </a:xfrm>
          <a:prstGeom prst="rect">
            <a:avLst/>
          </a:prstGeom>
        </p:spPr>
      </p:pic>
      <p:pic>
        <p:nvPicPr>
          <p:cNvPr id="15" name="图片 14" descr="日志告警服务器-蓝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999318" y="595720"/>
            <a:ext cx="539607" cy="336943"/>
          </a:xfrm>
          <a:prstGeom prst="rect">
            <a:avLst/>
          </a:prstGeom>
        </p:spPr>
      </p:pic>
      <p:pic>
        <p:nvPicPr>
          <p:cNvPr id="16" name="图片 15" descr="存储服务器-蓝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231356" y="556956"/>
            <a:ext cx="527459" cy="437992"/>
          </a:xfrm>
          <a:prstGeom prst="rect">
            <a:avLst/>
          </a:prstGeom>
        </p:spPr>
      </p:pic>
      <p:pic>
        <p:nvPicPr>
          <p:cNvPr id="17" name="图片 16" descr="SOC服务器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705183" y="549285"/>
            <a:ext cx="379761" cy="437992"/>
          </a:xfrm>
          <a:prstGeom prst="rect">
            <a:avLst/>
          </a:prstGeom>
        </p:spPr>
      </p:pic>
      <p:pic>
        <p:nvPicPr>
          <p:cNvPr id="18" name="图片 17" descr="组播服务器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441367" y="565187"/>
            <a:ext cx="539607" cy="406187"/>
          </a:xfrm>
          <a:prstGeom prst="rect">
            <a:avLst/>
          </a:prstGeom>
        </p:spPr>
      </p:pic>
      <p:pic>
        <p:nvPicPr>
          <p:cNvPr id="19" name="图片 18" descr="Web服务器-蓝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983530" y="545196"/>
            <a:ext cx="304200" cy="437992"/>
          </a:xfrm>
          <a:prstGeom prst="rect">
            <a:avLst/>
          </a:prstGeom>
        </p:spPr>
      </p:pic>
      <p:pic>
        <p:nvPicPr>
          <p:cNvPr id="20" name="图片 19" descr="RADIUS服务器-蓝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042444" y="3770943"/>
            <a:ext cx="372230" cy="437992"/>
          </a:xfrm>
          <a:prstGeom prst="rect">
            <a:avLst/>
          </a:prstGeom>
        </p:spPr>
      </p:pic>
      <p:pic>
        <p:nvPicPr>
          <p:cNvPr id="21" name="图片 20" descr="数据库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082954" y="3805868"/>
            <a:ext cx="539607" cy="41943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856188" y="10204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笔记本电脑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82954" y="1020448"/>
            <a:ext cx="8242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APPLE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终端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46673" y="103232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数码相机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96876" y="1020448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传真机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95822" y="1020448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蓝 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69514" y="4273688"/>
            <a:ext cx="518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电  视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2095" y="426775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复印机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10077" y="2131698"/>
            <a:ext cx="518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音  箱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36040" y="2131698"/>
            <a:ext cx="518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电  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34117" y="2131698"/>
            <a:ext cx="9541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多媒体软终端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29794" y="2131698"/>
            <a:ext cx="3305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pc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60555" y="2131698"/>
            <a:ext cx="550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SIM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卡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18009" y="425285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Rfid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78700" y="4252850"/>
            <a:ext cx="5581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IP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电话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15687" y="3236598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Wi-Fi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74767" y="322472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显示屏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90597" y="3236598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平板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74491" y="3236598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手机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0937" y="3236598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打印机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89381" y="4250708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可视电话硬终端</a:t>
            </a:r>
          </a:p>
        </p:txBody>
      </p:sp>
      <p:pic>
        <p:nvPicPr>
          <p:cNvPr id="42" name="图片 41" descr="可视电话硬终端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6860555" y="3730862"/>
            <a:ext cx="540000" cy="478073"/>
          </a:xfrm>
          <a:prstGeom prst="rect">
            <a:avLst/>
          </a:prstGeom>
        </p:spPr>
      </p:pic>
    </p:spTree>
  </p:cSld>
  <p:clrMapOvr>
    <a:masterClrMapping/>
  </p:clrMapOvr>
  <p:transition advClick="0" advTm="8000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927" y="1051778"/>
            <a:ext cx="532055" cy="43676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847419" y="1535028"/>
            <a:ext cx="8258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多路编码器</a:t>
            </a:r>
          </a:p>
        </p:txBody>
      </p:sp>
      <p:pic>
        <p:nvPicPr>
          <p:cNvPr id="48" name="图片 47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4696" y="1041313"/>
            <a:ext cx="538213" cy="44181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210403" y="152708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解码器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8945" y="1039235"/>
            <a:ext cx="538213" cy="441816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273685" y="152708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单路解码器</a:t>
            </a:r>
          </a:p>
        </p:txBody>
      </p:sp>
      <p:pic>
        <p:nvPicPr>
          <p:cNvPr id="55" name="图片 54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43496" y="1041313"/>
            <a:ext cx="538213" cy="441816"/>
          </a:xfrm>
          <a:prstGeom prst="rect">
            <a:avLst/>
          </a:prstGeom>
        </p:spPr>
      </p:pic>
      <p:pic>
        <p:nvPicPr>
          <p:cNvPr id="57" name="图片 56" descr="交换机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6323" y="2142390"/>
            <a:ext cx="532057" cy="436764"/>
          </a:xfrm>
          <a:prstGeom prst="rect">
            <a:avLst/>
          </a:prstGeom>
        </p:spPr>
      </p:pic>
      <p:pic>
        <p:nvPicPr>
          <p:cNvPr id="60" name="图片 59" descr="交换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6095" y="2139864"/>
            <a:ext cx="538212" cy="441816"/>
          </a:xfrm>
          <a:prstGeom prst="rect">
            <a:avLst/>
          </a:prstGeom>
        </p:spPr>
      </p:pic>
      <p:pic>
        <p:nvPicPr>
          <p:cNvPr id="64" name="图片 63" descr="交换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18945" y="2139864"/>
            <a:ext cx="538213" cy="441816"/>
          </a:xfrm>
          <a:prstGeom prst="rect">
            <a:avLst/>
          </a:prstGeom>
        </p:spPr>
      </p:pic>
      <p:pic>
        <p:nvPicPr>
          <p:cNvPr id="68" name="图片 67" descr="交换机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31795" y="2139864"/>
            <a:ext cx="538213" cy="441816"/>
          </a:xfrm>
          <a:prstGeom prst="rect">
            <a:avLst/>
          </a:prstGeom>
        </p:spPr>
      </p:pic>
      <p:pic>
        <p:nvPicPr>
          <p:cNvPr id="72" name="图片 71" descr="交换机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43246" y="2139864"/>
            <a:ext cx="538213" cy="441816"/>
          </a:xfrm>
          <a:prstGeom prst="rect">
            <a:avLst/>
          </a:prstGeom>
        </p:spPr>
      </p:pic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24296" y="1049252"/>
            <a:ext cx="538213" cy="44181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394303" y="153502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带云台的枪机</a:t>
            </a:r>
          </a:p>
        </p:txBody>
      </p:sp>
      <p:pic>
        <p:nvPicPr>
          <p:cNvPr id="75" name="图片 74" descr="交换机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992405" y="3308486"/>
            <a:ext cx="532057" cy="436764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028759" y="379679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警灯</a:t>
            </a:r>
          </a:p>
        </p:txBody>
      </p:sp>
      <p:pic>
        <p:nvPicPr>
          <p:cNvPr id="77" name="图片 76" descr="交换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837769" y="3321742"/>
            <a:ext cx="538213" cy="441816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6701424" y="3797993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VCN3000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前</a:t>
            </a:r>
          </a:p>
        </p:txBody>
      </p:sp>
      <p:pic>
        <p:nvPicPr>
          <p:cNvPr id="79" name="图片 78" descr="交换机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207405" y="3328005"/>
            <a:ext cx="538212" cy="44181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3127258" y="381386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大电视墙</a:t>
            </a:r>
          </a:p>
        </p:txBody>
      </p:sp>
      <p:pic>
        <p:nvPicPr>
          <p:cNvPr id="81" name="图片 80" descr="交换机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419504" y="3330936"/>
            <a:ext cx="532057" cy="436764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349633" y="381386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小电视墙</a:t>
            </a:r>
          </a:p>
        </p:txBody>
      </p:sp>
      <p:pic>
        <p:nvPicPr>
          <p:cNvPr id="83" name="图片 82" descr="交换机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620405" y="3318885"/>
            <a:ext cx="538212" cy="441816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5543183" y="381118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网络键盘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15387" y="1541128"/>
            <a:ext cx="8258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网络摄像头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43555" y="2625640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半罩球机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64865" y="2625640"/>
            <a:ext cx="922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高速球机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04850" y="262564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固定枪机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30902" y="2625640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NVR/DVR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85305" y="2607304"/>
            <a:ext cx="4411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门禁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109" y="1049892"/>
            <a:ext cx="532400" cy="435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739" y="1046498"/>
            <a:ext cx="532400" cy="4356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359" y="1046797"/>
            <a:ext cx="532400" cy="435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701" y="1045486"/>
            <a:ext cx="532400" cy="43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261" y="1053667"/>
            <a:ext cx="532400" cy="4356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806" y="2151133"/>
            <a:ext cx="532400" cy="435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36" y="2146628"/>
            <a:ext cx="532400" cy="4356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246" y="2143322"/>
            <a:ext cx="532400" cy="435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127" y="2146628"/>
            <a:ext cx="532400" cy="4356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28" y="2149498"/>
            <a:ext cx="532400" cy="4356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6" y="3324262"/>
            <a:ext cx="532400" cy="4356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370" y="3340895"/>
            <a:ext cx="532400" cy="4356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181" y="3342371"/>
            <a:ext cx="532400" cy="4356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059" y="3320696"/>
            <a:ext cx="532400" cy="4356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032" y="3331550"/>
            <a:ext cx="532400" cy="435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0956" y="1055749"/>
            <a:ext cx="539997" cy="42882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814558" y="1535028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VCN3000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后</a:t>
            </a:r>
          </a:p>
        </p:txBody>
      </p:sp>
      <p:pic>
        <p:nvPicPr>
          <p:cNvPr id="48" name="图片 47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4696" y="1041313"/>
            <a:ext cx="538213" cy="44181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210403" y="152708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半球机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8945" y="1043251"/>
            <a:ext cx="538213" cy="433783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295935" y="152501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红点奖球机</a:t>
            </a:r>
          </a:p>
        </p:txBody>
      </p:sp>
      <p:pic>
        <p:nvPicPr>
          <p:cNvPr id="55" name="图片 54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43496" y="1045330"/>
            <a:ext cx="538213" cy="433783"/>
          </a:xfrm>
          <a:prstGeom prst="rect">
            <a:avLst/>
          </a:prstGeom>
        </p:spPr>
      </p:pic>
      <p:pic>
        <p:nvPicPr>
          <p:cNvPr id="57" name="图片 56" descr="交换机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6323" y="2142390"/>
            <a:ext cx="532057" cy="436764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943554" y="2625640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重载云台</a:t>
            </a:r>
          </a:p>
        </p:txBody>
      </p:sp>
      <p:pic>
        <p:nvPicPr>
          <p:cNvPr id="60" name="图片 59" descr="交换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6095" y="2139864"/>
            <a:ext cx="538213" cy="44181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064865" y="2625640"/>
            <a:ext cx="922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摄像机支架</a:t>
            </a:r>
          </a:p>
        </p:txBody>
      </p:sp>
      <p:pic>
        <p:nvPicPr>
          <p:cNvPr id="64" name="图片 63" descr="交换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18945" y="2139864"/>
            <a:ext cx="538213" cy="44181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431190" y="262564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护罩</a:t>
            </a:r>
          </a:p>
        </p:txBody>
      </p:sp>
      <p:pic>
        <p:nvPicPr>
          <p:cNvPr id="68" name="图片 67" descr="交换机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36601" y="2139864"/>
            <a:ext cx="528601" cy="441816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498934" y="2625640"/>
            <a:ext cx="8258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电源适配器</a:t>
            </a:r>
          </a:p>
        </p:txBody>
      </p:sp>
      <p:pic>
        <p:nvPicPr>
          <p:cNvPr id="72" name="图片 71" descr="交换机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43246" y="2139864"/>
            <a:ext cx="538213" cy="441816"/>
          </a:xfrm>
          <a:prstGeom prst="rect">
            <a:avLst/>
          </a:prstGeom>
        </p:spPr>
      </p:pic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24296" y="1053269"/>
            <a:ext cx="538213" cy="433783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544149" y="1525503"/>
            <a:ext cx="651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LTE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枪机</a:t>
            </a:r>
          </a:p>
        </p:txBody>
      </p:sp>
      <p:pic>
        <p:nvPicPr>
          <p:cNvPr id="75" name="图片 74" descr="交换机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992404" y="3308486"/>
            <a:ext cx="532057" cy="436764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1857309" y="3758690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第三方平台</a:t>
            </a:r>
          </a:p>
        </p:txBody>
      </p:sp>
      <p:pic>
        <p:nvPicPr>
          <p:cNvPr id="77" name="图片 76" descr="交换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837769" y="3321742"/>
            <a:ext cx="538213" cy="441816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6729999" y="3807518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HD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解码器</a:t>
            </a:r>
          </a:p>
        </p:txBody>
      </p:sp>
      <p:pic>
        <p:nvPicPr>
          <p:cNvPr id="79" name="图片 78" descr="交换机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207405" y="3328005"/>
            <a:ext cx="538213" cy="44181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3203458" y="3775768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红外灯</a:t>
            </a:r>
          </a:p>
        </p:txBody>
      </p:sp>
      <p:pic>
        <p:nvPicPr>
          <p:cNvPr id="81" name="图片 80" descr="交换机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419504" y="3330936"/>
            <a:ext cx="532057" cy="436764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206758" y="3775768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智能分析服务器</a:t>
            </a:r>
          </a:p>
        </p:txBody>
      </p:sp>
      <p:pic>
        <p:nvPicPr>
          <p:cNvPr id="83" name="图片 82" descr="交换机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620405" y="3318885"/>
            <a:ext cx="538212" cy="441816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5600333" y="378261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云存储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37744" y="1516692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自研普通枪机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03278" y="2625640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LTE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小天线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956" y="1051784"/>
            <a:ext cx="532400" cy="435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19" y="3327969"/>
            <a:ext cx="532400" cy="4356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864" y="1040307"/>
            <a:ext cx="532400" cy="435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014" y="1046036"/>
            <a:ext cx="532400" cy="43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703" y="1053787"/>
            <a:ext cx="532400" cy="4356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686" y="1046595"/>
            <a:ext cx="532400" cy="435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0" y="2135924"/>
            <a:ext cx="532400" cy="4356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198" y="2137681"/>
            <a:ext cx="532400" cy="435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44" y="2141364"/>
            <a:ext cx="532400" cy="4356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164" y="2148966"/>
            <a:ext cx="532400" cy="4356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790" y="2140656"/>
            <a:ext cx="532400" cy="4356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552" y="3337262"/>
            <a:ext cx="528000" cy="432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516" y="3330510"/>
            <a:ext cx="532400" cy="4356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9" y="3324585"/>
            <a:ext cx="532400" cy="4356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368" y="3317240"/>
            <a:ext cx="532400" cy="435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927" y="1055749"/>
            <a:ext cx="532054" cy="42882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814558" y="1535028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VCN3000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后</a:t>
            </a:r>
          </a:p>
        </p:txBody>
      </p:sp>
      <p:pic>
        <p:nvPicPr>
          <p:cNvPr id="48" name="图片 47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4696" y="1041313"/>
            <a:ext cx="538212" cy="44181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210403" y="152708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半球机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835" y="1039965"/>
            <a:ext cx="536433" cy="440355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295935" y="152501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红点奖球机</a:t>
            </a:r>
          </a:p>
        </p:txBody>
      </p:sp>
      <p:pic>
        <p:nvPicPr>
          <p:cNvPr id="55" name="图片 54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48389" y="1045330"/>
            <a:ext cx="528426" cy="433783"/>
          </a:xfrm>
          <a:prstGeom prst="rect">
            <a:avLst/>
          </a:prstGeom>
        </p:spPr>
      </p:pic>
      <p:pic>
        <p:nvPicPr>
          <p:cNvPr id="57" name="图片 56" descr="交换机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6323" y="2142390"/>
            <a:ext cx="532057" cy="436763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943554" y="2625640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重载云台</a:t>
            </a:r>
          </a:p>
        </p:txBody>
      </p:sp>
      <p:pic>
        <p:nvPicPr>
          <p:cNvPr id="60" name="图片 59" descr="交换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6095" y="2139864"/>
            <a:ext cx="538212" cy="44181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064865" y="2625640"/>
            <a:ext cx="922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摄像机支架</a:t>
            </a:r>
          </a:p>
        </p:txBody>
      </p:sp>
      <p:pic>
        <p:nvPicPr>
          <p:cNvPr id="64" name="图片 63" descr="交换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18945" y="2139864"/>
            <a:ext cx="538212" cy="44181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431190" y="262564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护罩</a:t>
            </a:r>
          </a:p>
        </p:txBody>
      </p:sp>
      <p:pic>
        <p:nvPicPr>
          <p:cNvPr id="68" name="图片 67" descr="交换机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31795" y="2139864"/>
            <a:ext cx="538212" cy="44181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498934" y="2625640"/>
            <a:ext cx="8258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电源适配器</a:t>
            </a:r>
          </a:p>
        </p:txBody>
      </p:sp>
      <p:pic>
        <p:nvPicPr>
          <p:cNvPr id="72" name="图片 71" descr="交换机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43246" y="2139864"/>
            <a:ext cx="538212" cy="441816"/>
          </a:xfrm>
          <a:prstGeom prst="rect">
            <a:avLst/>
          </a:prstGeom>
        </p:spPr>
      </p:pic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29189" y="1053269"/>
            <a:ext cx="528426" cy="433783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544149" y="1525503"/>
            <a:ext cx="651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LTE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枪机</a:t>
            </a:r>
          </a:p>
        </p:txBody>
      </p:sp>
      <p:pic>
        <p:nvPicPr>
          <p:cNvPr id="75" name="图片 74" descr="交换机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992404" y="3308486"/>
            <a:ext cx="532057" cy="436763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1857309" y="3758690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第三方平台</a:t>
            </a:r>
          </a:p>
        </p:txBody>
      </p:sp>
      <p:pic>
        <p:nvPicPr>
          <p:cNvPr id="77" name="图片 76" descr="交换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837769" y="3321742"/>
            <a:ext cx="538212" cy="441816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6729999" y="3807518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HD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解码器</a:t>
            </a:r>
          </a:p>
        </p:txBody>
      </p:sp>
      <p:pic>
        <p:nvPicPr>
          <p:cNvPr id="79" name="图片 78" descr="交换机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207405" y="3328005"/>
            <a:ext cx="538212" cy="44181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3203458" y="3775768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红外灯</a:t>
            </a:r>
          </a:p>
        </p:txBody>
      </p:sp>
      <p:pic>
        <p:nvPicPr>
          <p:cNvPr id="81" name="图片 80" descr="交换机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419504" y="3330936"/>
            <a:ext cx="532057" cy="436763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206758" y="3775768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智能分析服务器</a:t>
            </a:r>
          </a:p>
        </p:txBody>
      </p:sp>
      <p:pic>
        <p:nvPicPr>
          <p:cNvPr id="83" name="图片 82" descr="交换机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620405" y="3322134"/>
            <a:ext cx="538212" cy="435318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5600333" y="378261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云存储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37744" y="1516692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自研普通枪机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03278" y="2625640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LTE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小天线</a:t>
            </a: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426" y="3337969"/>
            <a:ext cx="532400" cy="435600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272" y="1047987"/>
            <a:ext cx="532400" cy="435600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874" y="1034639"/>
            <a:ext cx="532400" cy="435600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855" y="1046595"/>
            <a:ext cx="532400" cy="435600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202" y="1043456"/>
            <a:ext cx="532400" cy="435600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058" y="1043806"/>
            <a:ext cx="536721" cy="435600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545" y="2148933"/>
            <a:ext cx="532400" cy="435600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54" y="2143321"/>
            <a:ext cx="532400" cy="435600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835" y="2147100"/>
            <a:ext cx="532400" cy="435600"/>
          </a:xfrm>
          <a:prstGeom prst="rect">
            <a:avLst/>
          </a:pr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607" y="2142757"/>
            <a:ext cx="532400" cy="435600"/>
          </a:xfrm>
          <a:prstGeom prst="rect">
            <a:avLst/>
          </a:prstGeom>
        </p:spPr>
      </p:pic>
      <p:pic>
        <p:nvPicPr>
          <p:cNvPr id="71" name="图片 70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058" y="2146397"/>
            <a:ext cx="532400" cy="435600"/>
          </a:xfrm>
          <a:prstGeom prst="rect">
            <a:avLst/>
          </a:prstGeom>
        </p:spPr>
      </p:pic>
      <p:pic>
        <p:nvPicPr>
          <p:cNvPr id="85" name="图片 84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468" y="3310952"/>
            <a:ext cx="532400" cy="435600"/>
          </a:xfrm>
          <a:prstGeom prst="rect">
            <a:avLst/>
          </a:prstGeom>
        </p:spPr>
      </p:pic>
      <p:pic>
        <p:nvPicPr>
          <p:cNvPr id="86" name="图片 85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15" y="3329671"/>
            <a:ext cx="532400" cy="435600"/>
          </a:xfrm>
          <a:prstGeom prst="rect">
            <a:avLst/>
          </a:prstGeom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398" y="3322879"/>
            <a:ext cx="532400" cy="435600"/>
          </a:xfrm>
          <a:prstGeom prst="rect">
            <a:avLst/>
          </a:prstGeom>
        </p:spPr>
      </p:pic>
      <p:pic>
        <p:nvPicPr>
          <p:cNvPr id="88" name="图片 87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637" y="3340168"/>
            <a:ext cx="532400" cy="435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927" y="1051778"/>
            <a:ext cx="532055" cy="43676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783300" y="153502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红外线摄像机</a:t>
            </a:r>
          </a:p>
        </p:txBody>
      </p:sp>
      <p:pic>
        <p:nvPicPr>
          <p:cNvPr id="48" name="图片 47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4696" y="1041313"/>
            <a:ext cx="538213" cy="44181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067528" y="152708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监控客户端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8945" y="1039235"/>
            <a:ext cx="538213" cy="441816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391185" y="152501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拾音器</a:t>
            </a:r>
          </a:p>
        </p:txBody>
      </p:sp>
      <p:pic>
        <p:nvPicPr>
          <p:cNvPr id="55" name="图片 54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43496" y="1041313"/>
            <a:ext cx="538213" cy="441816"/>
          </a:xfrm>
          <a:prstGeom prst="rect">
            <a:avLst/>
          </a:prstGeom>
        </p:spPr>
      </p:pic>
      <p:pic>
        <p:nvPicPr>
          <p:cNvPr id="57" name="图片 56" descr="交换机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6323" y="2149705"/>
            <a:ext cx="532057" cy="436764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957983" y="2632955"/>
            <a:ext cx="668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RH2285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0" name="图片 59" descr="交换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6095" y="2139864"/>
            <a:ext cx="538213" cy="44181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064865" y="2625640"/>
            <a:ext cx="922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麦克风</a:t>
            </a:r>
          </a:p>
        </p:txBody>
      </p:sp>
      <p:pic>
        <p:nvPicPr>
          <p:cNvPr id="64" name="图片 63" descr="交换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18945" y="2139864"/>
            <a:ext cx="538212" cy="44181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288315" y="2625640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视频监控平台</a:t>
            </a:r>
          </a:p>
        </p:txBody>
      </p:sp>
      <p:pic>
        <p:nvPicPr>
          <p:cNvPr id="68" name="图片 67" descr="交换机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31795" y="2139864"/>
            <a:ext cx="538213" cy="441816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541323" y="262564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NVR6128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2" name="图片 71" descr="交换机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43246" y="2139864"/>
            <a:ext cx="538213" cy="441816"/>
          </a:xfrm>
          <a:prstGeom prst="rect">
            <a:avLst/>
          </a:prstGeom>
        </p:spPr>
      </p:pic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24296" y="1049252"/>
            <a:ext cx="538212" cy="44181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477474" y="153502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应急指挥车</a:t>
            </a:r>
          </a:p>
        </p:txBody>
      </p:sp>
      <p:pic>
        <p:nvPicPr>
          <p:cNvPr id="75" name="图片 74" descr="交换机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992405" y="3337746"/>
            <a:ext cx="532057" cy="436764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1876359" y="3773320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VCM5020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9" name="图片 78" descr="交换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207405" y="3328005"/>
            <a:ext cx="538213" cy="44181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3022483" y="3775768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VCN3010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前</a:t>
            </a:r>
          </a:p>
        </p:txBody>
      </p:sp>
      <p:pic>
        <p:nvPicPr>
          <p:cNvPr id="81" name="图片 80" descr="交换机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19504" y="3330936"/>
            <a:ext cx="532057" cy="436764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263908" y="3775768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VCN3010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后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17916" y="1525011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HD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编码器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17916" y="2632955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VCM5010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681" y="3333494"/>
            <a:ext cx="532400" cy="435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908" y="3330936"/>
            <a:ext cx="532400" cy="4356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887" y="3333494"/>
            <a:ext cx="532400" cy="435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062" y="1045334"/>
            <a:ext cx="532400" cy="43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314" y="1038179"/>
            <a:ext cx="532400" cy="4356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807" y="1039460"/>
            <a:ext cx="532400" cy="435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166" y="1054203"/>
            <a:ext cx="532400" cy="4356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439" y="1047987"/>
            <a:ext cx="532400" cy="4356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317" y="2147074"/>
            <a:ext cx="532400" cy="4356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396" y="2146080"/>
            <a:ext cx="532400" cy="4356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014" y="2148959"/>
            <a:ext cx="532400" cy="4356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168" y="2148038"/>
            <a:ext cx="532400" cy="4356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713" y="2152500"/>
            <a:ext cx="532400" cy="435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927" y="1051778"/>
            <a:ext cx="532055" cy="436761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783300" y="153502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红外线摄像机</a:t>
            </a:r>
          </a:p>
        </p:txBody>
      </p:sp>
      <p:pic>
        <p:nvPicPr>
          <p:cNvPr id="48" name="图片 47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4696" y="1041313"/>
            <a:ext cx="538212" cy="44181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067528" y="152708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监控客户端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8945" y="1039235"/>
            <a:ext cx="538212" cy="441816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391185" y="152501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拾音器</a:t>
            </a:r>
          </a:p>
        </p:txBody>
      </p:sp>
      <p:pic>
        <p:nvPicPr>
          <p:cNvPr id="55" name="图片 54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43496" y="1041313"/>
            <a:ext cx="538212" cy="441816"/>
          </a:xfrm>
          <a:prstGeom prst="rect">
            <a:avLst/>
          </a:prstGeom>
        </p:spPr>
      </p:pic>
      <p:pic>
        <p:nvPicPr>
          <p:cNvPr id="57" name="图片 56" descr="交换机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6323" y="2149705"/>
            <a:ext cx="532057" cy="436763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957983" y="2632955"/>
            <a:ext cx="668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RH2285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0" name="图片 59" descr="交换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6095" y="2139864"/>
            <a:ext cx="538212" cy="44181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064865" y="2625640"/>
            <a:ext cx="922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麦克风</a:t>
            </a:r>
          </a:p>
        </p:txBody>
      </p:sp>
      <p:pic>
        <p:nvPicPr>
          <p:cNvPr id="64" name="图片 63" descr="交换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3750" y="2139864"/>
            <a:ext cx="528601" cy="44181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231165" y="2625640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视频监控平台</a:t>
            </a:r>
          </a:p>
        </p:txBody>
      </p:sp>
      <p:pic>
        <p:nvPicPr>
          <p:cNvPr id="68" name="图片 67" descr="交换机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31795" y="2139864"/>
            <a:ext cx="538212" cy="441816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541323" y="262564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NVR6128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2" name="图片 71" descr="交换机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43246" y="2139864"/>
            <a:ext cx="538212" cy="441816"/>
          </a:xfrm>
          <a:prstGeom prst="rect">
            <a:avLst/>
          </a:prstGeom>
        </p:spPr>
      </p:pic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24296" y="1049252"/>
            <a:ext cx="538212" cy="441815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477474" y="153502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应急指挥车</a:t>
            </a:r>
          </a:p>
        </p:txBody>
      </p:sp>
      <p:pic>
        <p:nvPicPr>
          <p:cNvPr id="75" name="图片 74" descr="交换机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992405" y="3337746"/>
            <a:ext cx="532057" cy="436763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1876359" y="3773320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VCM5020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9" name="图片 78" descr="交换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207405" y="3328005"/>
            <a:ext cx="538212" cy="44181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3051058" y="3775768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VCN3010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前</a:t>
            </a:r>
          </a:p>
        </p:txBody>
      </p:sp>
      <p:pic>
        <p:nvPicPr>
          <p:cNvPr id="81" name="图片 80" descr="交换机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19504" y="3330936"/>
            <a:ext cx="532057" cy="436763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349633" y="3775768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VCN3010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后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17916" y="1525011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HD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编码器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17916" y="2632955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VCM5010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909" y="3340168"/>
            <a:ext cx="532400" cy="435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028" y="1053486"/>
            <a:ext cx="532400" cy="4356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907" y="1047923"/>
            <a:ext cx="532400" cy="435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919" y="1047995"/>
            <a:ext cx="532400" cy="43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997" y="1054819"/>
            <a:ext cx="532400" cy="4356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308" y="1048470"/>
            <a:ext cx="532400" cy="435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747" y="2156670"/>
            <a:ext cx="532400" cy="4356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581" y="2156299"/>
            <a:ext cx="532400" cy="435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881" y="2152842"/>
            <a:ext cx="532400" cy="4356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701" y="2154214"/>
            <a:ext cx="532400" cy="4356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668" y="2138070"/>
            <a:ext cx="532400" cy="4356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073" y="3346842"/>
            <a:ext cx="532400" cy="4356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370" y="3334528"/>
            <a:ext cx="532400" cy="435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927" y="1051778"/>
            <a:ext cx="532055" cy="436761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911539" y="1535028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红外球机</a:t>
            </a:r>
          </a:p>
        </p:txBody>
      </p:sp>
      <p:pic>
        <p:nvPicPr>
          <p:cNvPr id="48" name="图片 47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4696" y="1041313"/>
            <a:ext cx="538212" cy="44181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067528" y="152708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红外半球机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8945" y="1039235"/>
            <a:ext cx="538212" cy="441816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352551" y="1525011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红外筒机</a:t>
            </a:r>
          </a:p>
        </p:txBody>
      </p:sp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24296" y="1053269"/>
            <a:ext cx="538212" cy="433782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624296" y="1535028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枪机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505" y="1052010"/>
            <a:ext cx="532400" cy="435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585" y="1060826"/>
            <a:ext cx="532400" cy="4356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569" y="1033247"/>
            <a:ext cx="532400" cy="435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331" y="1041313"/>
            <a:ext cx="532400" cy="43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355" y="1051451"/>
            <a:ext cx="532400" cy="4356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585" y="1971278"/>
            <a:ext cx="532400" cy="435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98" y="1977717"/>
            <a:ext cx="532400" cy="4356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318" y="1971278"/>
            <a:ext cx="532400" cy="435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108" y="1971278"/>
            <a:ext cx="532400" cy="4356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19" y="1971278"/>
            <a:ext cx="532400" cy="4356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980" y="2866344"/>
            <a:ext cx="532400" cy="4356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97" y="2866344"/>
            <a:ext cx="532400" cy="4356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941" y="2866344"/>
            <a:ext cx="532400" cy="4356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296" y="2866344"/>
            <a:ext cx="532400" cy="435600"/>
          </a:xfrm>
          <a:prstGeom prst="rect">
            <a:avLst/>
          </a:prstGeom>
        </p:spPr>
      </p:pic>
      <p:sp>
        <p:nvSpPr>
          <p:cNvPr id="24" name="TextBox 46"/>
          <p:cNvSpPr txBox="1"/>
          <p:nvPr/>
        </p:nvSpPr>
        <p:spPr>
          <a:xfrm>
            <a:off x="6635939" y="1546147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存储阵列</a:t>
            </a:r>
          </a:p>
        </p:txBody>
      </p:sp>
      <p:sp>
        <p:nvSpPr>
          <p:cNvPr id="25" name="TextBox 46"/>
          <p:cNvSpPr txBox="1"/>
          <p:nvPr/>
        </p:nvSpPr>
        <p:spPr>
          <a:xfrm>
            <a:off x="1967646" y="2415135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2288H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46"/>
          <p:cNvSpPr txBox="1"/>
          <p:nvPr/>
        </p:nvSpPr>
        <p:spPr>
          <a:xfrm>
            <a:off x="3267564" y="2423392"/>
            <a:ext cx="4411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服务</a:t>
            </a:r>
          </a:p>
        </p:txBody>
      </p:sp>
      <p:sp>
        <p:nvSpPr>
          <p:cNvPr id="28" name="TextBox 46"/>
          <p:cNvSpPr txBox="1"/>
          <p:nvPr/>
        </p:nvSpPr>
        <p:spPr>
          <a:xfrm>
            <a:off x="3985328" y="2423392"/>
            <a:ext cx="1367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OceanStor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5500 V3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TextBox 46"/>
          <p:cNvSpPr txBox="1"/>
          <p:nvPr/>
        </p:nvSpPr>
        <p:spPr>
          <a:xfrm>
            <a:off x="5265042" y="2416953"/>
            <a:ext cx="1404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FusionServer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G5500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TextBox 46"/>
          <p:cNvSpPr txBox="1"/>
          <p:nvPr/>
        </p:nvSpPr>
        <p:spPr>
          <a:xfrm>
            <a:off x="6601920" y="2415135"/>
            <a:ext cx="1167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OceanStor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9000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TextBox 46"/>
          <p:cNvSpPr txBox="1"/>
          <p:nvPr/>
        </p:nvSpPr>
        <p:spPr>
          <a:xfrm>
            <a:off x="1815171" y="3310200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CloudIVCM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TextBox 46"/>
          <p:cNvSpPr txBox="1"/>
          <p:nvPr/>
        </p:nvSpPr>
        <p:spPr>
          <a:xfrm>
            <a:off x="3055805" y="3310200"/>
            <a:ext cx="8627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CloudIVCN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TextBox 46"/>
          <p:cNvSpPr txBox="1"/>
          <p:nvPr/>
        </p:nvSpPr>
        <p:spPr>
          <a:xfrm>
            <a:off x="4403792" y="3301944"/>
            <a:ext cx="569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轻量云</a:t>
            </a:r>
          </a:p>
        </p:txBody>
      </p:sp>
      <p:sp>
        <p:nvSpPr>
          <p:cNvPr id="34" name="TextBox 46"/>
          <p:cNvSpPr txBox="1"/>
          <p:nvPr/>
        </p:nvSpPr>
        <p:spPr>
          <a:xfrm>
            <a:off x="5614840" y="3312019"/>
            <a:ext cx="569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虚拟机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 descr="交换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927" y="1051778"/>
            <a:ext cx="532054" cy="436761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911539" y="1535028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红外球机</a:t>
            </a:r>
          </a:p>
        </p:txBody>
      </p:sp>
      <p:pic>
        <p:nvPicPr>
          <p:cNvPr id="48" name="图片 47" descr="交换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4696" y="1041313"/>
            <a:ext cx="538212" cy="44181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067528" y="152708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红外半球机</a:t>
            </a:r>
          </a:p>
        </p:txBody>
      </p:sp>
      <p:pic>
        <p:nvPicPr>
          <p:cNvPr id="50" name="图片 49" descr="交换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8945" y="1039235"/>
            <a:ext cx="538212" cy="441815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391185" y="1525011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红外筒机</a:t>
            </a:r>
          </a:p>
        </p:txBody>
      </p:sp>
      <p:pic>
        <p:nvPicPr>
          <p:cNvPr id="73" name="图片 72" descr="交换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29189" y="1053269"/>
            <a:ext cx="528425" cy="433782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624296" y="1535028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枪机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794" y="1058687"/>
            <a:ext cx="532400" cy="435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321" y="1069510"/>
            <a:ext cx="532400" cy="4356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113" y="1044070"/>
            <a:ext cx="532400" cy="435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331" y="1048666"/>
            <a:ext cx="532400" cy="43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310" y="1058552"/>
            <a:ext cx="532400" cy="435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927" y="1939279"/>
            <a:ext cx="532400" cy="4356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55" y="1932840"/>
            <a:ext cx="532400" cy="435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608" y="1952157"/>
            <a:ext cx="532400" cy="4356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075" y="1945512"/>
            <a:ext cx="532400" cy="4356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310" y="1945718"/>
            <a:ext cx="532400" cy="4356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927" y="2862584"/>
            <a:ext cx="532400" cy="4356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427" y="2862584"/>
            <a:ext cx="532400" cy="4356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981" y="2867549"/>
            <a:ext cx="532400" cy="4356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075" y="2854671"/>
            <a:ext cx="532400" cy="435600"/>
          </a:xfrm>
          <a:prstGeom prst="rect">
            <a:avLst/>
          </a:prstGeom>
        </p:spPr>
      </p:pic>
      <p:sp>
        <p:nvSpPr>
          <p:cNvPr id="25" name="TextBox 46"/>
          <p:cNvSpPr txBox="1"/>
          <p:nvPr/>
        </p:nvSpPr>
        <p:spPr>
          <a:xfrm>
            <a:off x="1967646" y="2376501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2288H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46"/>
          <p:cNvSpPr txBox="1"/>
          <p:nvPr/>
        </p:nvSpPr>
        <p:spPr>
          <a:xfrm>
            <a:off x="3267564" y="2384758"/>
            <a:ext cx="4411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服务</a:t>
            </a:r>
          </a:p>
        </p:txBody>
      </p:sp>
      <p:sp>
        <p:nvSpPr>
          <p:cNvPr id="27" name="TextBox 46"/>
          <p:cNvSpPr txBox="1"/>
          <p:nvPr/>
        </p:nvSpPr>
        <p:spPr>
          <a:xfrm>
            <a:off x="3985328" y="2384758"/>
            <a:ext cx="1367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OceanStor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5500 V3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TextBox 46"/>
          <p:cNvSpPr txBox="1"/>
          <p:nvPr/>
        </p:nvSpPr>
        <p:spPr>
          <a:xfrm>
            <a:off x="5265042" y="2378319"/>
            <a:ext cx="1404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FusionServer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G5500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TextBox 46"/>
          <p:cNvSpPr txBox="1"/>
          <p:nvPr/>
        </p:nvSpPr>
        <p:spPr>
          <a:xfrm>
            <a:off x="6601920" y="2376501"/>
            <a:ext cx="1167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OceanStor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9000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TextBox 46"/>
          <p:cNvSpPr txBox="1"/>
          <p:nvPr/>
        </p:nvSpPr>
        <p:spPr>
          <a:xfrm>
            <a:off x="1815171" y="3310200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CloudIVCM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TextBox 46"/>
          <p:cNvSpPr txBox="1"/>
          <p:nvPr/>
        </p:nvSpPr>
        <p:spPr>
          <a:xfrm>
            <a:off x="3055805" y="3310200"/>
            <a:ext cx="8627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CloudIVCN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TextBox 46"/>
          <p:cNvSpPr txBox="1"/>
          <p:nvPr/>
        </p:nvSpPr>
        <p:spPr>
          <a:xfrm>
            <a:off x="4403792" y="3301944"/>
            <a:ext cx="569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轻量云</a:t>
            </a:r>
          </a:p>
        </p:txBody>
      </p:sp>
      <p:sp>
        <p:nvSpPr>
          <p:cNvPr id="33" name="TextBox 46"/>
          <p:cNvSpPr txBox="1"/>
          <p:nvPr/>
        </p:nvSpPr>
        <p:spPr>
          <a:xfrm>
            <a:off x="5614840" y="3312019"/>
            <a:ext cx="569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虚拟机</a:t>
            </a:r>
          </a:p>
        </p:txBody>
      </p:sp>
      <p:sp>
        <p:nvSpPr>
          <p:cNvPr id="34" name="TextBox 46"/>
          <p:cNvSpPr txBox="1"/>
          <p:nvPr/>
        </p:nvSpPr>
        <p:spPr>
          <a:xfrm>
            <a:off x="6687451" y="1513952"/>
            <a:ext cx="6976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存储阵列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473228" y="1763988"/>
            <a:ext cx="4197544" cy="161552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公共图标</a:t>
            </a:r>
          </a:p>
        </p:txBody>
      </p:sp>
    </p:spTree>
  </p:cSld>
  <p:clrMapOvr>
    <a:masterClrMapping/>
  </p:clrMapOvr>
  <p:transition advClick="0" advTm="8000">
    <p:fade thruBlk="1"/>
  </p:transition>
</p:sld>
</file>

<file path=ppt/theme/theme1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全屏显示(16:9)</PresentationFormat>
  <Paragraphs>154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FrutigerNext LT Medium</vt:lpstr>
      <vt:lpstr>FrutigerNext LT Regular</vt:lpstr>
      <vt:lpstr>微软雅黑</vt:lpstr>
      <vt:lpstr>Arial</vt:lpstr>
      <vt:lpstr>Calibri</vt:lpstr>
      <vt:lpstr>Wingdings</vt:lpstr>
      <vt:lpstr>9_主题1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MC SYSTEM</dc:creator>
  <cp:lastModifiedBy>xue lianglei</cp:lastModifiedBy>
  <cp:revision>1089</cp:revision>
  <cp:lastPrinted>2011-04-14T06:54:53Z</cp:lastPrinted>
  <dcterms:created xsi:type="dcterms:W3CDTF">2010-09-30T06:00:50Z</dcterms:created>
  <dcterms:modified xsi:type="dcterms:W3CDTF">2019-12-05T06:20:44Z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(11)ZlCLfUlflytUj17RQQZRXLzkAyj8d4dd7sbN6B0uw/vbNTmRiv7gWvM+/ic1q2Qj+E8xbkbQ
tiF7OK+BWFvbymcUiVQzSXMHZf0szCDxPDMUjEzoVEeV1zHsC5XiEgNsJSg0apatv7L83LCt
FaWVHbTpsK4aOsz+orQQWpiKnFCU3EE1SnjZOJ9wvLkvcI4nHGnovfW5Kt9GDGSWu9FmTmPn
YFl1skJGjIRptwUQMe</vt:lpwstr>
  </property>
  <property fmtid="{D5CDD505-2E9C-101B-9397-08002B2CF9AE}" pid="3" name="_ms_pID_7253431">
    <vt:lpwstr>RODDJuXLyizTkL38Ir+defi+U6DNrVgEGwAMHsvKafKnL4x6ZTCUj7
w0wnfcDCXAP/JAhpJo8nQzsiQ1bgTNpPS0aGp0z1FopCNdB7wNKylUjiVx1pGIKxhenBFa1B
PIF+BwsSESAJs8e8H5lp5eaznTmIl+bUyo/4r2jtxWew3RFXy25QlBFoNtIP8pka0TsIzJtU
SuNAJdl8GVRCF/6Mc8jBFQAuhEqJt0KB/HtP</vt:lpwstr>
  </property>
  <property fmtid="{D5CDD505-2E9C-101B-9397-08002B2CF9AE}" pid="4" name="_ms_pID_7253432">
    <vt:lpwstr>d8DKAkXH6xUn3IVUx7QtyODLblU8IFM/L+uR
TV9kAn8JmwHrW50MzPNgLtTImySU4ujS6SVFFEBeZD0UKc0LnT05ctRFzjz0i5YT1P4RYFJR
1Ztt23i5f1IqUH3m0zRJDgvuhaez3sR6IakZJqMfnSWbAByAINTDGK6HTA/kdMx9FkmAwmBw
ULEwRY30eEVUQcHwsI++axYB+VLb5FQoCqez51ydOX8gx8Dq7roN+0</vt:lpwstr>
  </property>
  <property fmtid="{D5CDD505-2E9C-101B-9397-08002B2CF9AE}" pid="5" name="_ms_pID_7253433">
    <vt:lpwstr>fc38PzIrOAizb7YgJ1
WpvTRnfTdAC07N+QT0dpEj41zSzovpNWy2bFbsnAtlXzdwS6lnQ3ycyLipxWXh92D5yWgrB8
KZv5LEgYT+YV6BOGp9YrJNCkSXXMVOZxxwxCf72yg+7kFtxQpwHyQgEXR4NsXFwoFv77xr9T
6KHMFP22sLzf62Gdviq+jz+MNKSjhEVft9dtM0Nej0rEBMY/ZBCtY8iKVaRqpQSlo3wshIWb</vt:lpwstr>
  </property>
  <property fmtid="{D5CDD505-2E9C-101B-9397-08002B2CF9AE}" pid="6" name="_ms_pID_7253434">
    <vt:lpwstr>
W5s/VgynLVWFtK01+rTrX1en0BQKzi4nN4EKxzCti6sbqRJUGN/OljRK21JF7cbX74Y+W4Uw
fBmqUVSYMjIoRDIyNgr1H0IN/WwkUavJCczSprP2UYZOn//brMi1uvyF6P7SHGhzJ7xsx3Mu
cLTUyfqHeIuU/kTA6szeg/4DzjAoomxFLk4ybPLYK6AFKH9i/phpPNnlMk/jE4DKKSmY9Xyo
5i/ZIujJ4u5jKRtQ</vt:lpwstr>
  </property>
  <property fmtid="{D5CDD505-2E9C-101B-9397-08002B2CF9AE}" pid="7" name="_ms_pID_7253435">
    <vt:lpwstr>AR94MzAAkvOZiTsoyHEYGEo2E9J85/UQptaS7NpFPpO03bE0OXVliEXL
gV6S4CL28eS2+OeH1yTkzEB+UbrxSKZlKDFyoEH2/hZMIR2Xg9vIQJzPDaJywBOx1lut4TFR
rdU7rSQTN7X+79Y/oqC4lM0r4fEh5ZbBykGaYR8H6ppYP5TO1ejkIij2jy967jUuXrMqKIut
wJF0cggqkYNsH3iD+m9ROrGRS0soj5vzd2</vt:lpwstr>
  </property>
  <property fmtid="{D5CDD505-2E9C-101B-9397-08002B2CF9AE}" pid="8" name="_ms_pID_7253436">
    <vt:lpwstr>4mtCJCBNT+tpzeoKBjiY32AJ/WujAl0bWHxlKx
VBUzTn9FidL58sl4YlLDNqIc8mdYUpfoPZFywwm0YYi4m/YXD1czFcovUhP1jTgjCTVTvx+n
tz9MtFZYNv8aTEaWLc4N2+/n1hoVcJMrvu4GMIP9khIy0GlklpMMksrWyGPLyEZsdQ3Dz9o0
JKaExQgmWaggIYoxsyumWBu870EFJQmTiOp9fkJ1sAaF6OR9gycZ</vt:lpwstr>
  </property>
  <property fmtid="{D5CDD505-2E9C-101B-9397-08002B2CF9AE}" pid="9" name="_ms_pID_7253437">
    <vt:lpwstr>18vf7zMKyMqAIdqIR/4A
Y3XHxPo7mSjGwTgtrm3gdK5UI3zat62oeovTZsNS2S4qdXp7dfHREs1SvG7ztQd7S1wJ30u8
maWuwrNpYztSSigRlVSMt1sw7xSoLj36zWUNEWTPcIy0rUU0P5ibGW6ydpCdeO1hh+fR1/7l
rAnkY45tlXvs4s4Ma6ZMNoZbKROIIhmIJ9KD9DmxzEI9hN4iEpAZ9MMCup2uppmN/fAlIU</vt:lpwstr>
  </property>
  <property fmtid="{D5CDD505-2E9C-101B-9397-08002B2CF9AE}" pid="10" name="_ms_pID_7253438">
    <vt:lpwstr>Qr
OobVH061FJO/JdAV6jVaf57Ufa/NnWC9uDNeAs+jilGQvDtu6NVD1voY5o6LEomQXp9PBr22
Tp92Ke8zFDIKh6FFcHT4G5XEB6uykmoMfFk1e/DFN1eCSYEpBTsF/u2WdL8qJ2wM9lrleOJi
6FT8nz30faka8W5/RhTMuHEvL9dbGYKKcfxBKm81V1dv+El/4D3sccPESOllIcFkhXj7e17e
I8YgH4udJvIrXl</vt:lpwstr>
  </property>
  <property fmtid="{D5CDD505-2E9C-101B-9397-08002B2CF9AE}" pid="11" name="_ms_pID_7253439">
    <vt:lpwstr>hcJ6pkKnJorvZtnISHQxXSQxMnHyhq0momsE8hJGi6t+xeMN+wQursb/XN
Il9qV+mEo2TrWp2JijcXAKtCHEayIqxuT2uInbs4ZZwvRFoyAw0YYQE+MQfYcP3D6AFepNse
xygAiczcLEdz9EtSb9InsNHqj5F5n7vT1yRKIUB0LpIbco5u5wYYA9SIpaz+y2m05OKUL+Vq
wX8eu5D9hPHrG5l5Ui9ETGJiRmFWMiV6</vt:lpwstr>
  </property>
  <property fmtid="{D5CDD505-2E9C-101B-9397-08002B2CF9AE}" pid="12" name="_ms_pID_72534310">
    <vt:lpwstr>51qoVhsauo8=</vt:lpwstr>
  </property>
  <property fmtid="{D5CDD505-2E9C-101B-9397-08002B2CF9AE}" pid="13" name="_new_ms_pID_72543">
    <vt:lpwstr>(4)rs4glEgsE8098zUPqCnO8B8A+VsTGHppCHk8Cx5vg+srr5KJNEP6MmkG9b0NujxNQuxwGAKw
3aM7tGiUGxEBl9Z860p3ft2tHxYu4BdqCF12G4qpIpZK/dcSaR14afrABjgNdrNbaM+FM2j6
yafhNxaN8dOp5su6NDJ8r0hfh68WxmuThQ+XnTepqnEcmEwMCAuijfgG8k/TnXIQ1ubynIgb
l8f+AyhAjBcicx2mBu</vt:lpwstr>
  </property>
  <property fmtid="{D5CDD505-2E9C-101B-9397-08002B2CF9AE}" pid="14" name="_new_ms_pID_725431">
    <vt:lpwstr>Z+zp4Rz02jslfzk4IWXddBrm5DZuAlstrKI9j4ry1JLxbLqMLab/re
Baf9lXVt1yeIF1uAKVrIp+on/SFUbvAwAvA8Pyn/q8zY19IiXBOZLvKp6vVq4zpz3vT2hmaG
PE/QeQZ4VaZQt2e4n/u5g50sLTP8lol0F8MuKGKIbOeoHFj465LX9PVuR7jQeKf5OU/GbRGL
asfNFoKNtcrWBN5D4WkMC/V3U/LMehrYPHZN</vt:lpwstr>
  </property>
  <property fmtid="{D5CDD505-2E9C-101B-9397-08002B2CF9AE}" pid="15" name="_new_ms_pID_725432">
    <vt:lpwstr>/IH+KFRjR/FjE8FaIseVhOtFKKdFmQNrtRhm
wsd5lp9BdR70X74VB65ha7Ah0y9fBZ9YeZ6BtHaeOZYu1zrsgtdONZgxu14ui2iNWBdVmE4W
xhMFrNx5MS6E0mvL/L2yvxcxHsTcpOe1t46wi8TSNIs0J0U4R2hy7HgSrVpq4H3fYzcjoC7S
NeF86g49xEpOHyXDeGa9+AHWIH04MKDqpiIlsbp8WuOABfEx7tD9zH</vt:lpwstr>
  </property>
  <property fmtid="{D5CDD505-2E9C-101B-9397-08002B2CF9AE}" pid="16" name="_new_ms_pID_725433">
    <vt:lpwstr>rs//wjlwEI7JT8jcQy
TlqKZQ==</vt:lpwstr>
  </property>
  <property fmtid="{D5CDD505-2E9C-101B-9397-08002B2CF9AE}" pid="17" name="_2015_ms_pID_725343">
    <vt:lpwstr>(3)b8fhfTdR3UMKFpFzGI/MvtSa2xV21QQMZA4WN/ehY0U1cCVU67x2uxuqHPkgxzahenERazig
riAkwmebaMDeAm5fFSstV3N81/vx023JcFbx8OdeGSS1hgxDd0/I1lyJ0tE99XIgNpKEPdlg
kug4ko7pDr6UiNjP6AYIlRpmUlDpswkC3dExrmfkb+f/0srQ2Pnb1L7olwm+BH/gQxipgLFm
hWbNaq2JiNVi5EFux3</vt:lpwstr>
  </property>
  <property fmtid="{D5CDD505-2E9C-101B-9397-08002B2CF9AE}" pid="18" name="_2015_ms_pID_7253431">
    <vt:lpwstr>81yrlIaniYv9y+LNwOEK44NGFNwycj43iILBwod5ZievfDdj+7adeW
b7BUbDKPx9m8Pkr9f2uyViqsr/SpNJGsl6xuPeVfICJxqZbafqL60/sCDUyrmPBX59AoNjI4
pEbgvYTJclUr8Z9KPYOqAZGE7vMfvTPX+7qi+6m56BEl/7nGS9y5BMCNKcOVaw6DaOQv+VHH
fki7eYOWKTl3onr520TYG1c6M9VtZetZRnlH</vt:lpwstr>
  </property>
  <property fmtid="{D5CDD505-2E9C-101B-9397-08002B2CF9AE}" pid="19" name="_2015_ms_pID_7253432">
    <vt:lpwstr>pCXwY/AFzJrfIP9vielRzM0=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1542943920</vt:lpwstr>
  </property>
</Properties>
</file>